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funnel left to right, from Awareness to Product Trial. Close on the single primary call to action: Try the product.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the message: work smarter with AI. Walk through the five pillars that carry it across every channel.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four weeks left to right: introduce, demonstrate, show use cases, then recap and drive trials.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N_CONTENT_MASTER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82896"/>
            <a:ext cx="9144000" cy="18288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37760"/>
            <a:ext cx="6766560" cy="164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Marketing Campaign: Executive Summary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7680960" y="411480"/>
            <a:ext cx="731520" cy="731520"/>
          </a:xfrm>
          <a:prstGeom prst="ellipse">
            <a:avLst/>
          </a:prstGeom>
          <a:solidFill>
            <a:srgbClr val="1E293B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914400"/>
            <a:ext cx="2011680" cy="365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2D3EE"/>
            </a:solidFill>
            <a:prstDash val="solid"/>
          </a:ln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9144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PRODUCTIVITY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680960" cy="1481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5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Marketing Campaign Strategy: Executive Summary</a:t>
            </a:r>
            <a:endParaRPr lang="en-US" sz="395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94A3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 smarter with AI. A campaign for a new AI productivity startup.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31520" y="4023360"/>
            <a:ext cx="548640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1280160" y="4023360"/>
            <a:ext cx="548640" cy="54864"/>
          </a:xfrm>
          <a:prstGeom prst="rect">
            <a:avLst/>
          </a:prstGeom>
          <a:solidFill>
            <a:srgbClr val="22D3EE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Campaign Objective</a:t>
            </a: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060553"/>
            <a:ext cx="8046720" cy="14567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452628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Objective: increase brand awareness and product trials. Primary CTA: Try the product.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54864" cy="548640"/>
          </a:xfrm>
          <a:prstGeom prst="rect">
            <a:avLst/>
          </a:prstGeom>
          <a:solidFill>
            <a:srgbClr val="A855F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Target Audience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8046720" cy="7772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165860"/>
            <a:ext cx="640080" cy="640080"/>
          </a:xfrm>
          <a:prstGeom prst="ellipse">
            <a:avLst/>
          </a:prstGeom>
          <a:solidFill>
            <a:srgbClr val="22D3EE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229868"/>
            <a:ext cx="512064" cy="5120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11556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Founders and startup teams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463040" y="148132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Challenge: need efficient workflows. Outcome: streamlined, faster execution.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1965960"/>
            <a:ext cx="8046720" cy="7772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0080" y="2034540"/>
            <a:ext cx="640080" cy="640080"/>
          </a:xfrm>
          <a:prstGeom prst="ellipse">
            <a:avLst/>
          </a:prstGeom>
          <a:solidFill>
            <a:srgbClr val="38BDF8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" y="2098548"/>
            <a:ext cx="512064" cy="5120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63040" y="198424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463040" y="235000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Challenge: need better research and study planning. Outcome: organized, confident study.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2834640"/>
            <a:ext cx="8046720" cy="7772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40080" y="2903220"/>
            <a:ext cx="640080" cy="640080"/>
          </a:xfrm>
          <a:prstGeom prst="ellipse">
            <a:avLst/>
          </a:prstGeom>
          <a:solidFill>
            <a:srgbClr val="A855F7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2967228"/>
            <a:ext cx="512064" cy="5120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285292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creators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463040" y="321868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Challenge: need fresh ideas and organized content. Outcome: a steady creative flow.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3703320"/>
            <a:ext cx="8046720" cy="7772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0080" y="3771900"/>
            <a:ext cx="640080" cy="640080"/>
          </a:xfrm>
          <a:prstGeom prst="ellipse">
            <a:avLst/>
          </a:prstGeom>
          <a:solidFill>
            <a:srgbClr val="6366F1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3835908"/>
            <a:ext cx="512064" cy="5120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63040" y="372160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Professionals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1463040" y="4087368"/>
            <a:ext cx="70408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Challenge: want to improve productivity. Outcome: more done with less effort.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Message: Work smarter with AI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65760" y="457200"/>
            <a:ext cx="54864" cy="4572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097280"/>
            <a:ext cx="8046720" cy="64008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097280"/>
            <a:ext cx="73152" cy="640080"/>
          </a:xfrm>
          <a:prstGeom prst="rect">
            <a:avLst/>
          </a:prstGeom>
          <a:solidFill>
            <a:srgbClr val="A855F7"/>
          </a:solidFill>
          <a:ln/>
        </p:spPr>
      </p:sp>
      <p:sp>
        <p:nvSpPr>
          <p:cNvPr id="6" name="Shape 4"/>
          <p:cNvSpPr/>
          <p:nvPr/>
        </p:nvSpPr>
        <p:spPr>
          <a:xfrm>
            <a:off x="777240" y="1165860"/>
            <a:ext cx="502920" cy="502920"/>
          </a:xfrm>
          <a:prstGeom prst="ellipse">
            <a:avLst/>
          </a:prstGeom>
          <a:solidFill>
            <a:srgbClr val="0F172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32" y="1216152"/>
            <a:ext cx="402336" cy="40233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109728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demonstrations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1828800"/>
            <a:ext cx="8046720" cy="64008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48640" y="1828800"/>
            <a:ext cx="73152" cy="6400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1" name="Shape 8"/>
          <p:cNvSpPr/>
          <p:nvPr/>
        </p:nvSpPr>
        <p:spPr>
          <a:xfrm>
            <a:off x="777240" y="1897380"/>
            <a:ext cx="502920" cy="502920"/>
          </a:xfrm>
          <a:prstGeom prst="ellipse">
            <a:avLst/>
          </a:prstGeom>
          <a:solidFill>
            <a:srgbClr val="0F172A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947672"/>
            <a:ext cx="402336" cy="40233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463040" y="182880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tips and tutorials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548640" y="2560320"/>
            <a:ext cx="8046720" cy="64008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48640" y="2560320"/>
            <a:ext cx="73152" cy="64008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6" name="Shape 12"/>
          <p:cNvSpPr/>
          <p:nvPr/>
        </p:nvSpPr>
        <p:spPr>
          <a:xfrm>
            <a:off x="777240" y="2628900"/>
            <a:ext cx="502920" cy="502920"/>
          </a:xfrm>
          <a:prstGeom prst="ellipse">
            <a:avLst/>
          </a:prstGeom>
          <a:solidFill>
            <a:srgbClr val="0F172A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2679192"/>
            <a:ext cx="402336" cy="40233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463040" y="256032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Real-world use cases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548640" y="3291840"/>
            <a:ext cx="8046720" cy="64008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48640" y="3291840"/>
            <a:ext cx="73152" cy="640080"/>
          </a:xfrm>
          <a:prstGeom prst="rect">
            <a:avLst/>
          </a:prstGeom>
          <a:solidFill>
            <a:srgbClr val="A855F7"/>
          </a:solidFill>
          <a:ln/>
        </p:spPr>
      </p:sp>
      <p:sp>
        <p:nvSpPr>
          <p:cNvPr id="21" name="Shape 16"/>
          <p:cNvSpPr/>
          <p:nvPr/>
        </p:nvSpPr>
        <p:spPr>
          <a:xfrm>
            <a:off x="777240" y="3360420"/>
            <a:ext cx="502920" cy="502920"/>
          </a:xfrm>
          <a:prstGeom prst="ellipse">
            <a:avLst/>
          </a:prstGeom>
          <a:solidFill>
            <a:srgbClr val="0F172A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" y="3410712"/>
            <a:ext cx="402336" cy="40233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63040" y="329184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Productivity workflows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548640" y="4023360"/>
            <a:ext cx="8046720" cy="64008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548640" y="4023360"/>
            <a:ext cx="73152" cy="6400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6" name="Shape 20"/>
          <p:cNvSpPr/>
          <p:nvPr/>
        </p:nvSpPr>
        <p:spPr>
          <a:xfrm>
            <a:off x="777240" y="4091940"/>
            <a:ext cx="502920" cy="502920"/>
          </a:xfrm>
          <a:prstGeom prst="ellipse">
            <a:avLst/>
          </a:prstGeom>
          <a:solidFill>
            <a:srgbClr val="0F172A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32" y="4142232"/>
            <a:ext cx="402336" cy="40233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463040" y="402336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 stories and results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Four-Week Action Plan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188720" y="2478024"/>
            <a:ext cx="1371600" cy="54864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4" name="Shape 2"/>
          <p:cNvSpPr/>
          <p:nvPr/>
        </p:nvSpPr>
        <p:spPr>
          <a:xfrm>
            <a:off x="3200400" y="2478024"/>
            <a:ext cx="1371600" cy="54864"/>
          </a:xfrm>
          <a:prstGeom prst="rect">
            <a:avLst/>
          </a:prstGeom>
          <a:solidFill>
            <a:srgbClr val="6D8DF0"/>
          </a:solidFill>
          <a:ln/>
        </p:spPr>
      </p:sp>
      <p:sp>
        <p:nvSpPr>
          <p:cNvPr id="5" name="Shape 3"/>
          <p:cNvSpPr/>
          <p:nvPr/>
        </p:nvSpPr>
        <p:spPr>
          <a:xfrm>
            <a:off x="5212080" y="2478024"/>
            <a:ext cx="1371600" cy="54864"/>
          </a:xfrm>
          <a:prstGeom prst="rect">
            <a:avLst/>
          </a:prstGeom>
          <a:solidFill>
            <a:srgbClr val="3FB3EC"/>
          </a:solidFill>
          <a:ln/>
        </p:spPr>
      </p:sp>
      <p:sp>
        <p:nvSpPr>
          <p:cNvPr id="6" name="Shape 4"/>
          <p:cNvSpPr/>
          <p:nvPr/>
        </p:nvSpPr>
        <p:spPr>
          <a:xfrm>
            <a:off x="7223760" y="2478024"/>
            <a:ext cx="1188720" cy="54864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7373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A78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76272"/>
            <a:ext cx="640080" cy="64008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217627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8640" y="301752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the product and its key features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560320" y="17373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8EA2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2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0" y="2176272"/>
            <a:ext cx="640080" cy="640080"/>
          </a:xfrm>
          <a:prstGeom prst="ellipse">
            <a:avLst/>
          </a:prstGeom>
          <a:solidFill>
            <a:srgbClr val="6D8DF0"/>
          </a:solidFill>
          <a:ln/>
        </p:spPr>
      </p:sp>
      <p:sp>
        <p:nvSpPr>
          <p:cNvPr id="13" name="Text 11"/>
          <p:cNvSpPr/>
          <p:nvPr/>
        </p:nvSpPr>
        <p:spPr>
          <a:xfrm>
            <a:off x="2560320" y="217627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560320" y="301752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 practical demonstrations and tutorials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0" y="17373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C3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572000" y="2176272"/>
            <a:ext cx="640080" cy="640080"/>
          </a:xfrm>
          <a:prstGeom prst="ellipse">
            <a:avLst/>
          </a:prstGeom>
          <a:solidFill>
            <a:srgbClr val="3FB3EC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0" y="217627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72000" y="301752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use cases and workflow examples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0" y="17373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583680" y="2176272"/>
            <a:ext cx="640080" cy="64008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0" y="217627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583680" y="301752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 a campaign recap and encourage product trials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54864" cy="54864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Content Formats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310896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52285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Format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Style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Hook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CTA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6177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LinkedIn posts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Text post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Opens the post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Closes the post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77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X posts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Short post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Opens the post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Closes the post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</a:tr>
              <a:tr h="46177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Short product demo videos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Short video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Opens the first seconds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Closes the video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77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Educational carousels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Carousel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Opens the first slide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Closes the last slide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444A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B"/>
                    </a:solidFill>
                  </a:tcPr>
                </a:tc>
              </a:tr>
              <a:tr h="7390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Before-and-after workflow demos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Side-by-side demo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Opens on the before state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E2E8F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Closes on the after state</a:t>
                      </a:r>
                      <a:endParaRPr lang="en-US" sz="11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575D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4805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format pairs a hook, a format style and a CTA.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Metrics to Monitor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8046720" cy="82296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097280"/>
            <a:ext cx="73152" cy="822960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188720"/>
            <a:ext cx="640080" cy="640080"/>
          </a:xfrm>
          <a:prstGeom prst="ellipse">
            <a:avLst/>
          </a:prstGeom>
          <a:solidFill>
            <a:srgbClr val="0B122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1252728"/>
            <a:ext cx="512064" cy="5120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1430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 and impressions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554480" y="1508760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to be agreed before launch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1965960"/>
            <a:ext cx="8046720" cy="82296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48640" y="1965960"/>
            <a:ext cx="73152" cy="822960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11" name="Shape 8"/>
          <p:cNvSpPr/>
          <p:nvPr/>
        </p:nvSpPr>
        <p:spPr>
          <a:xfrm>
            <a:off x="777240" y="2057400"/>
            <a:ext cx="640080" cy="640080"/>
          </a:xfrm>
          <a:prstGeom prst="ellipse">
            <a:avLst/>
          </a:prstGeom>
          <a:solidFill>
            <a:srgbClr val="0B1226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2121408"/>
            <a:ext cx="512064" cy="5120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54480" y="201168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Engagement rate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554480" y="2377440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to be agreed before launch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48640" y="2834640"/>
            <a:ext cx="8046720" cy="82296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48640" y="2834640"/>
            <a:ext cx="73152" cy="8229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7" name="Shape 13"/>
          <p:cNvSpPr/>
          <p:nvPr/>
        </p:nvSpPr>
        <p:spPr>
          <a:xfrm>
            <a:off x="777240" y="2926080"/>
            <a:ext cx="640080" cy="640080"/>
          </a:xfrm>
          <a:prstGeom prst="ellipse">
            <a:avLst/>
          </a:prstGeom>
          <a:solidFill>
            <a:srgbClr val="0B1226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2990088"/>
            <a:ext cx="512064" cy="5120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288036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Website visits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1554480" y="3246120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to be agreed before launch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548640" y="3703320"/>
            <a:ext cx="8046720" cy="777240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548640" y="3703320"/>
            <a:ext cx="73152" cy="777240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23" name="Shape 18"/>
          <p:cNvSpPr/>
          <p:nvPr/>
        </p:nvSpPr>
        <p:spPr>
          <a:xfrm>
            <a:off x="777240" y="3767328"/>
            <a:ext cx="640080" cy="640080"/>
          </a:xfrm>
          <a:prstGeom prst="ellipse">
            <a:avLst/>
          </a:prstGeom>
          <a:solidFill>
            <a:srgbClr val="0B1226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3831336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54480" y="3730752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Sign-ups and product trials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1554480" y="4096512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to be agreed before launch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2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E2E8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Immediate Next Steps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8046720" cy="566928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097280"/>
            <a:ext cx="73152" cy="566928"/>
          </a:xfrm>
          <a:prstGeom prst="rect">
            <a:avLst/>
          </a:prstGeom>
          <a:solidFill>
            <a:srgbClr val="A855F7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097280"/>
            <a:ext cx="1005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783080" y="1097280"/>
            <a:ext cx="6675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the target values for each KPI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755648"/>
            <a:ext cx="8046720" cy="566928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48640" y="1755648"/>
            <a:ext cx="73152" cy="56692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755648"/>
            <a:ext cx="1005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783080" y="1755648"/>
            <a:ext cx="6675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Finalize the Week 1 content calendar and assets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414016"/>
            <a:ext cx="8046720" cy="566928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48640" y="2414016"/>
            <a:ext cx="73152" cy="566928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2414016"/>
            <a:ext cx="1005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783080" y="2414016"/>
            <a:ext cx="6675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Produce the first short demo video and carousel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072384"/>
            <a:ext cx="8046720" cy="566928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48640" y="3072384"/>
            <a:ext cx="73152" cy="566928"/>
          </a:xfrm>
          <a:prstGeom prst="rect">
            <a:avLst/>
          </a:prstGeom>
          <a:solidFill>
            <a:srgbClr val="A855F7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3072384"/>
            <a:ext cx="1005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783080" y="3072384"/>
            <a:ext cx="6675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up tracking for visits, sign-ups and trials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730752"/>
            <a:ext cx="8046720" cy="566928"/>
          </a:xfrm>
          <a:prstGeom prst="round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76200" dist="25400" dir="5400000">
              <a:srgbClr val="111111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48640" y="3730752"/>
            <a:ext cx="73152" cy="566928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1" name="Text 19"/>
          <p:cNvSpPr/>
          <p:nvPr/>
        </p:nvSpPr>
        <p:spPr>
          <a:xfrm>
            <a:off x="777240" y="3730752"/>
            <a:ext cx="1005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783080" y="3730752"/>
            <a:ext cx="6675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owners per channel and schedule a weekly review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937760"/>
            <a:ext cx="6400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JenesisAI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Marketing Campaign: Executive Summary</dc:title>
  <dc:subject>PptxGenJS Presentation</dc:subject>
  <dc:creator>PptxGenJS</dc:creator>
  <cp:lastModifiedBy>PptxGenJS</cp:lastModifiedBy>
  <cp:revision>1</cp:revision>
  <dcterms:created xsi:type="dcterms:W3CDTF">2026-10-13T17:17:35Z</dcterms:created>
  <dcterms:modified xsi:type="dcterms:W3CDTF">2026-10-13T17:17:35Z</dcterms:modified>
</cp:coreProperties>
</file>